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769C-4FAE-4EA6-A0F4-597098E6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8A8E7-90D8-4A7D-9E22-FF8FCBC7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C40B-B535-4ED1-8A47-40890865F8B3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BD647-8074-4186-B3EB-75B4276A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D7F3-2D56-4246-975C-DA40A1D2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DE78-6A9A-42B9-A027-7987F0716EF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45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31B16-0CB2-4ED9-A7B2-EFA17F02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38E7-7B1E-488E-A9B0-BFC54BB53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B4EC-6761-4A43-B6C6-71EC6B787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FC40B-B535-4ED1-8A47-40890865F8B3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908E-A600-4906-9475-6987D95BB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8C39-982D-4FA8-BDB8-94BBBD9F5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DE78-6A9A-42B9-A027-7987F0716EF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49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5E2F11-0FA7-4B32-B34A-050DFEE9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C5DC0-79AA-48A3-9452-B35757EC3F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0E0EB4-E106-43B7-B2CF-DD0AFE3F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07FE4-8166-427D-A5E3-C9BB8EA733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7ED386-EC75-4C47-806F-0BD7543A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98CC8-94EB-4E78-932F-8905FDE5FA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4B8732-EFFB-4B4A-91A6-4454388B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87441-9E76-4929-9591-D8591442BD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235557-0A28-41E9-A92B-7CB035CC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5A880-DECC-4A40-A2FA-FD0CF85D00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6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302147-6C26-49DB-912B-AE0076B6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424F8-8208-4545-9E3F-CB19A35443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C82368-7CB9-4828-8642-4EF71999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4146F-393A-4AC7-ADEA-A2DCC97031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BB3BDE-1CF0-4E04-914A-8828EDF8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36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36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E9CCC-0D61-48C7-8595-D22EEAA6A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7DFA27-3D09-4C33-8F91-BDC4181D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FC7AD-1E01-465E-8210-FB228F8287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0ECDBB-A912-459E-B0DF-9654DF46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BB6B1-5A4E-4BA5-828B-1C3D458EF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221894-87B6-4875-8F49-0A7E5379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D1D6A-FEE3-4F5E-B6D4-E5EBEF37F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E70B3E-8C35-4272-95EB-31EDF788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38D64-C6F1-4A20-90B7-F991B588F6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2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E9F723-F914-4334-B4EE-629A02F2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70A3-853F-47EA-B88B-00B0C6896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F98CD3-9ED0-43D7-B659-B80C5B4D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01680-7F1D-46CA-90C9-82E8BB0187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4B9524-1BB6-46F9-AAF7-C68643A9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3DEDD-6C82-4B67-9B3B-795C2A8615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669EEF-3D30-4279-9B8A-797B6AE5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71BAF-25CE-4C33-8008-1F5EF44D00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2019-07-20T12:42:56Z</dcterms:created>
  <dcterms:modified xsi:type="dcterms:W3CDTF">2019-07-20T12:42:56Z</dcterms:modified>
</cp:coreProperties>
</file>